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87B223-2E2C-70E2-31EE-250ADB33B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FDBBA8E-3D6E-7A24-5332-5DB68A788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9FE38D-57AD-7483-CF56-61926A475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9FFF-D53A-4D39-BB33-794DC14B7FAE}" type="datetimeFigureOut">
              <a:rPr kumimoji="1" lang="ja-JP" altLang="en-US" smtClean="0"/>
              <a:t>2024/3/3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FA35F5-D9B5-195D-A2DB-0FB1C9AB2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2249CD-7B4F-9FBA-183F-45DA37E91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4852-6A03-440D-947D-AF03A5CD6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68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7BEE9C-D373-7B54-9034-F55D4DDB1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E731CC-3F6A-722A-40D6-4C3FB442E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76EED7-BFCC-84CA-B40A-4EC0D8B44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9FFF-D53A-4D39-BB33-794DC14B7FAE}" type="datetimeFigureOut">
              <a:rPr kumimoji="1" lang="ja-JP" altLang="en-US" smtClean="0"/>
              <a:t>2024/3/3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54486F-B6F1-363D-9F42-78E68532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B79ED6-21E3-DEC1-A8F5-BC9E7203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4852-6A03-440D-947D-AF03A5CD6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70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02B68A-1A69-C6F6-9B00-4A701F662E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D359CD6-AFF7-4D40-0586-AB3A7A82C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C67ED8-62B1-5E26-6E8D-5DB73BBE7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9FFF-D53A-4D39-BB33-794DC14B7FAE}" type="datetimeFigureOut">
              <a:rPr kumimoji="1" lang="ja-JP" altLang="en-US" smtClean="0"/>
              <a:t>2024/3/3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11B42F-6AE2-19CD-4264-CFAA3BD83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61A4FF-78DF-6B71-BFB2-B14E4333D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4852-6A03-440D-947D-AF03A5CD6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DF3C50-C767-3558-CC94-B13CF5CCF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4632D6-CB65-C952-1496-003BD8E23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92C1DE-4A24-9A31-A866-B7B897D2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9FFF-D53A-4D39-BB33-794DC14B7FAE}" type="datetimeFigureOut">
              <a:rPr kumimoji="1" lang="ja-JP" altLang="en-US" smtClean="0"/>
              <a:t>2024/3/3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905C12-2F2C-6366-4F22-CA7EE2D6C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E90AB2-AAE6-D341-0499-5E01EDF95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4852-6A03-440D-947D-AF03A5CD6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11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8295D5-062D-5770-00E8-DC272C48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244129-840E-6FF6-871A-820B5BC42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017138-D375-933C-0198-50E9123A4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9FFF-D53A-4D39-BB33-794DC14B7FAE}" type="datetimeFigureOut">
              <a:rPr kumimoji="1" lang="ja-JP" altLang="en-US" smtClean="0"/>
              <a:t>2024/3/3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E6B9E4-C124-45A8-01D9-774377EB6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0FE664-8FF1-2D24-951E-125CB215E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4852-6A03-440D-947D-AF03A5CD6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82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D78AC-3C61-6E33-8B7E-69370E9DE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3C889A-C634-560B-0608-7B6F48E31A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B99A528-8F83-52E8-C971-44BA3FBE6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0C2491-5F08-2053-17DA-442FDA96B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9FFF-D53A-4D39-BB33-794DC14B7FAE}" type="datetimeFigureOut">
              <a:rPr kumimoji="1" lang="ja-JP" altLang="en-US" smtClean="0"/>
              <a:t>2024/3/3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571A5A-12E3-1EE7-07FE-8AA7786BC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4A107C-9FF9-4796-2E8F-875598E00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4852-6A03-440D-947D-AF03A5CD6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9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1B50B3-8E77-BBF3-A9A0-5DB46F223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43CA0E-19F6-E363-6ECC-7692378C3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06173C-CE20-FCA8-9A17-04ED930FB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9FAD4BE-CF2F-339B-950D-DF5BD0A40B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EDBEDC3-9D75-724D-E96C-D4F5C1C9D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295B76-1B51-0A14-5B13-E42523DA8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9FFF-D53A-4D39-BB33-794DC14B7FAE}" type="datetimeFigureOut">
              <a:rPr kumimoji="1" lang="ja-JP" altLang="en-US" smtClean="0"/>
              <a:t>2024/3/3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5EA54AE-D0F1-A36A-39F1-56B6F8BFD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A37414F-4B49-0B87-C93B-DF25DA80E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4852-6A03-440D-947D-AF03A5CD6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74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0B06F0-2FE8-1E2B-1A4A-55F67F2D4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4F214D6-856A-F459-7982-BEC25B2C3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9FFF-D53A-4D39-BB33-794DC14B7FAE}" type="datetimeFigureOut">
              <a:rPr kumimoji="1" lang="ja-JP" altLang="en-US" smtClean="0"/>
              <a:t>2024/3/3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FE9957-AD7B-4121-E7ED-C5DBB6EB1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4FFDFA8-B517-CD7F-E14F-C6F46CBCC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4852-6A03-440D-947D-AF03A5CD6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7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BB2F11A-760B-B2C7-4456-E732633C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9FFF-D53A-4D39-BB33-794DC14B7FAE}" type="datetimeFigureOut">
              <a:rPr kumimoji="1" lang="ja-JP" altLang="en-US" smtClean="0"/>
              <a:t>2024/3/3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B3938F-1CB0-3A75-4DF6-B7FC75A1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B0C07C-1AEF-AA12-33DA-C73C0EA62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4852-6A03-440D-947D-AF03A5CD6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81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19CA8-F267-1846-6599-2E1C837CE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B5EAC2-8C06-7AF4-927F-2FC596DCD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11B70B-1033-492E-2FE3-A25F64404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677912-8BFD-6E76-AF73-2357DA678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9FFF-D53A-4D39-BB33-794DC14B7FAE}" type="datetimeFigureOut">
              <a:rPr kumimoji="1" lang="ja-JP" altLang="en-US" smtClean="0"/>
              <a:t>2024/3/3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C28A19F-54A7-EE06-3EE5-C99D1B3F3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8BC8B1-2261-3779-70C8-C856B174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4852-6A03-440D-947D-AF03A5CD6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851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93E5CB-2AE7-DAFB-C817-817EE6D9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D6A442F-E34A-333D-E616-89DFA65765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126DAE-2B1D-F9F4-7871-0BFCBC585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F06ADE-806D-E2C6-4EE9-4BDE9AEF9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9FFF-D53A-4D39-BB33-794DC14B7FAE}" type="datetimeFigureOut">
              <a:rPr kumimoji="1" lang="ja-JP" altLang="en-US" smtClean="0"/>
              <a:t>2024/3/3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B43A-1ACF-F005-4FA0-27CD2D8FD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65FE17-4E37-A6FF-C93C-C6EE8B9A8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4852-6A03-440D-947D-AF03A5CD6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6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9C99C70-85D6-47CE-5ABA-DCE8DCD1C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FD51CB-3849-9136-532B-B0A921BD4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F91023-6818-D7A3-9C87-9776F53E45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39FFF-D53A-4D39-BB33-794DC14B7FAE}" type="datetimeFigureOut">
              <a:rPr kumimoji="1" lang="ja-JP" altLang="en-US" smtClean="0"/>
              <a:t>2024/3/3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49200A-1A7C-9C3B-D92A-DF7F9D4D23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7A6F7A-A0BE-D40E-3A24-CF06BF1F98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B4852-6A03-440D-947D-AF03A5CD67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79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0000000-0008-0000-0000-00002E000000}"/>
              </a:ext>
            </a:extLst>
          </p:cNvPr>
          <p:cNvSpPr/>
          <p:nvPr/>
        </p:nvSpPr>
        <p:spPr>
          <a:xfrm>
            <a:off x="1083124" y="2265072"/>
            <a:ext cx="3564000" cy="2466998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SpPr>
            <a:spLocks noChangeAspect="1"/>
          </p:cNvSpPr>
          <p:nvPr/>
        </p:nvSpPr>
        <p:spPr>
          <a:xfrm>
            <a:off x="2505802" y="2201969"/>
            <a:ext cx="792000" cy="330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ln>
                  <a:noFill/>
                </a:ln>
                <a:solidFill>
                  <a:sysClr val="windowText" lastClr="000000"/>
                </a:solidFill>
              </a:rPr>
              <a:t>提 供 元</a:t>
            </a:r>
            <a:r>
              <a:rPr kumimoji="1" lang="en-US" altLang="ja-JP" sz="1200" dirty="0">
                <a:ln>
                  <a:noFill/>
                </a:ln>
                <a:solidFill>
                  <a:sysClr val="windowText" lastClr="000000"/>
                </a:solidFill>
              </a:rPr>
              <a:t> </a:t>
            </a:r>
          </a:p>
          <a:p>
            <a:pPr algn="l"/>
            <a:endParaRPr kumimoji="1" lang="ja-JP" altLang="en-US" sz="1200" dirty="0">
              <a:ln>
                <a:noFill/>
              </a:ln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/>
          <p:nvPr/>
        </p:nvSpPr>
        <p:spPr>
          <a:xfrm>
            <a:off x="7355374" y="2184400"/>
            <a:ext cx="3564000" cy="2466998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SpPr>
            <a:spLocks noChangeAspect="1"/>
          </p:cNvSpPr>
          <p:nvPr/>
        </p:nvSpPr>
        <p:spPr>
          <a:xfrm>
            <a:off x="8327712" y="2101850"/>
            <a:ext cx="1521451" cy="451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>
                <a:ln>
                  <a:noFill/>
                </a:ln>
                <a:solidFill>
                  <a:sysClr val="windowText" lastClr="000000"/>
                </a:solidFill>
              </a:rPr>
              <a:t>提供先</a:t>
            </a:r>
            <a:r>
              <a:rPr kumimoji="1" lang="ja-JP" altLang="ja-JP" sz="120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（ 学会 ）</a:t>
            </a:r>
            <a:r>
              <a:rPr kumimoji="1" lang="en-US" altLang="ja-JP" sz="120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kumimoji="1" lang="en-US" altLang="ja-JP" sz="1200" dirty="0">
              <a:ln>
                <a:noFill/>
              </a:ln>
              <a:solidFill>
                <a:sysClr val="windowText" lastClr="000000"/>
              </a:solidFill>
            </a:endParaRPr>
          </a:p>
          <a:p>
            <a:pPr algn="l"/>
            <a:endParaRPr kumimoji="1" lang="ja-JP" altLang="en-US" sz="1200" dirty="0">
              <a:ln>
                <a:noFill/>
              </a:ln>
            </a:endParaRPr>
          </a:p>
        </p:txBody>
      </p:sp>
      <p:sp>
        <p:nvSpPr>
          <p:cNvPr id="30" name="円/楕円 47">
            <a:extLst>
              <a:ext uri="{FF2B5EF4-FFF2-40B4-BE49-F238E27FC236}">
                <a16:creationId xmlns:a16="http://schemas.microsoft.com/office/drawing/2014/main" id="{00000000-0008-0000-0000-000030000000}"/>
              </a:ext>
            </a:extLst>
          </p:cNvPr>
          <p:cNvSpPr>
            <a:spLocks noChangeAspect="1"/>
          </p:cNvSpPr>
          <p:nvPr/>
        </p:nvSpPr>
        <p:spPr>
          <a:xfrm>
            <a:off x="2009005" y="2591442"/>
            <a:ext cx="1656000" cy="567910"/>
          </a:xfrm>
          <a:prstGeom prst="ellipse">
            <a:avLst/>
          </a:prstGeom>
          <a:noFill/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>
                <a:solidFill>
                  <a:sysClr val="windowText" lastClr="000000"/>
                </a:solidFill>
              </a:rPr>
              <a:t>施　設　長</a:t>
            </a:r>
            <a:r>
              <a:rPr kumimoji="1" lang="en-US" altLang="ja-JP" sz="1100" dirty="0">
                <a:solidFill>
                  <a:sysClr val="windowText" lastClr="000000"/>
                </a:solidFill>
              </a:rPr>
              <a:t> </a:t>
            </a:r>
          </a:p>
          <a:p>
            <a:pPr algn="ctr"/>
            <a:endParaRPr kumimoji="1" lang="ja-JP" alt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31" name="円/楕円 48">
            <a:extLst>
              <a:ext uri="{FF2B5EF4-FFF2-40B4-BE49-F238E27FC236}">
                <a16:creationId xmlns:a16="http://schemas.microsoft.com/office/drawing/2014/main" id="{00000000-0008-0000-0000-000031000000}"/>
              </a:ext>
            </a:extLst>
          </p:cNvPr>
          <p:cNvSpPr>
            <a:spLocks noChangeAspect="1"/>
          </p:cNvSpPr>
          <p:nvPr/>
        </p:nvSpPr>
        <p:spPr>
          <a:xfrm>
            <a:off x="2009005" y="3888533"/>
            <a:ext cx="1656000" cy="574261"/>
          </a:xfrm>
          <a:prstGeom prst="ellipse">
            <a:avLst/>
          </a:prstGeom>
          <a:noFill/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>
                <a:solidFill>
                  <a:sysClr val="windowText" lastClr="000000"/>
                </a:solidFill>
              </a:rPr>
              <a:t>担　当　者</a:t>
            </a:r>
            <a:r>
              <a:rPr kumimoji="1" lang="en-US" altLang="ja-JP" sz="1100">
                <a:solidFill>
                  <a:sysClr val="windowText" lastClr="000000"/>
                </a:solidFill>
              </a:rPr>
              <a:t> </a:t>
            </a:r>
          </a:p>
          <a:p>
            <a:pPr algn="ctr"/>
            <a:endParaRPr kumimoji="1" lang="ja-JP" altLang="en-US" sz="1100">
              <a:solidFill>
                <a:sysClr val="windowText" lastClr="000000"/>
              </a:solidFill>
            </a:endParaRPr>
          </a:p>
        </p:txBody>
      </p:sp>
      <p:sp>
        <p:nvSpPr>
          <p:cNvPr id="32" name="円/楕円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>
            <a:spLocks noChangeAspect="1"/>
          </p:cNvSpPr>
          <p:nvPr/>
        </p:nvSpPr>
        <p:spPr>
          <a:xfrm>
            <a:off x="8384875" y="3212594"/>
            <a:ext cx="1656000" cy="567910"/>
          </a:xfrm>
          <a:prstGeom prst="ellipse">
            <a:avLst/>
          </a:prstGeom>
          <a:noFill/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>
                <a:solidFill>
                  <a:sysClr val="windowText" lastClr="000000"/>
                </a:solidFill>
              </a:rPr>
              <a:t>理事長</a:t>
            </a:r>
            <a:endParaRPr kumimoji="1" lang="en-US" altLang="ja-JP" sz="1100" dirty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dirty="0">
                <a:solidFill>
                  <a:sysClr val="windowText" lastClr="000000"/>
                </a:solidFill>
              </a:rPr>
              <a:t>担当理事</a:t>
            </a:r>
            <a:endParaRPr lang="en-US" altLang="ja-JP" dirty="0">
              <a:solidFill>
                <a:sysClr val="windowText" lastClr="00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ysClr val="windowText" lastClr="000000"/>
                </a:solidFill>
              </a:rPr>
              <a:t>委員長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0000000-0008-0000-0000-000025000000}"/>
              </a:ext>
            </a:extLst>
          </p:cNvPr>
          <p:cNvSpPr>
            <a:spLocks noChangeAspect="1"/>
          </p:cNvSpPr>
          <p:nvPr/>
        </p:nvSpPr>
        <p:spPr>
          <a:xfrm>
            <a:off x="5573005" y="2983472"/>
            <a:ext cx="1411817" cy="394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>
                <a:ln>
                  <a:noFill/>
                </a:ln>
                <a:solidFill>
                  <a:sysClr val="windowText" lastClr="000000"/>
                </a:solidFill>
              </a:rPr>
              <a:t>① 依頼状　</a:t>
            </a:r>
            <a:r>
              <a:rPr lang="ja-JP" altLang="en-US" dirty="0">
                <a:solidFill>
                  <a:sysClr val="windowText" lastClr="000000"/>
                </a:solidFill>
              </a:rPr>
              <a:t>書式０</a:t>
            </a:r>
            <a:endParaRPr lang="en-US" altLang="ja-JP" dirty="0">
              <a:solidFill>
                <a:sysClr val="windowText" lastClr="000000"/>
              </a:solidFill>
            </a:endParaRPr>
          </a:p>
          <a:p>
            <a:pPr algn="ctr"/>
            <a:r>
              <a:rPr kumimoji="1" lang="en-US" altLang="ja-JP" sz="1100" dirty="0">
                <a:ln>
                  <a:noFill/>
                </a:ln>
                <a:solidFill>
                  <a:sysClr val="windowText" lastClr="000000"/>
                </a:solidFill>
              </a:rPr>
              <a:t> </a:t>
            </a:r>
          </a:p>
          <a:p>
            <a:pPr algn="l"/>
            <a:endParaRPr kumimoji="1" lang="ja-JP" altLang="en-US" sz="1100" dirty="0">
              <a:ln>
                <a:noFill/>
              </a:ln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00000000-0008-0000-0000-000035000000}"/>
              </a:ext>
            </a:extLst>
          </p:cNvPr>
          <p:cNvSpPr>
            <a:spLocks noChangeAspect="1"/>
          </p:cNvSpPr>
          <p:nvPr/>
        </p:nvSpPr>
        <p:spPr>
          <a:xfrm>
            <a:off x="1702655" y="3377885"/>
            <a:ext cx="864000" cy="2413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>
                <a:ln>
                  <a:noFill/>
                </a:ln>
                <a:solidFill>
                  <a:sysClr val="windowText" lastClr="000000"/>
                </a:solidFill>
              </a:rPr>
              <a:t>② 書式１</a:t>
            </a:r>
            <a:r>
              <a:rPr kumimoji="1" lang="en-US" altLang="ja-JP" sz="1100">
                <a:ln>
                  <a:noFill/>
                </a:ln>
                <a:solidFill>
                  <a:sysClr val="windowText" lastClr="000000"/>
                </a:solidFill>
              </a:rPr>
              <a:t> </a:t>
            </a:r>
          </a:p>
          <a:p>
            <a:pPr algn="l"/>
            <a:endParaRPr kumimoji="1" lang="ja-JP" altLang="en-US" sz="1100">
              <a:ln>
                <a:noFill/>
              </a:ln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00000000-0008-0000-0000-000033000000}"/>
              </a:ext>
            </a:extLst>
          </p:cNvPr>
          <p:cNvCxnSpPr>
            <a:cxnSpLocks/>
            <a:stCxn id="31" idx="0"/>
            <a:endCxn id="30" idx="4"/>
          </p:cNvCxnSpPr>
          <p:nvPr/>
        </p:nvCxnSpPr>
        <p:spPr>
          <a:xfrm flipV="1">
            <a:off x="2837005" y="3159352"/>
            <a:ext cx="0" cy="729181"/>
          </a:xfrm>
          <a:prstGeom prst="straightConnector1">
            <a:avLst/>
          </a:prstGeom>
          <a:ln>
            <a:solidFill>
              <a:sysClr val="windowText" lastClr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00000000-0008-0000-0000-000019000000}"/>
              </a:ext>
            </a:extLst>
          </p:cNvPr>
          <p:cNvCxnSpPr>
            <a:cxnSpLocks/>
            <a:stCxn id="30" idx="6"/>
            <a:endCxn id="32" idx="2"/>
          </p:cNvCxnSpPr>
          <p:nvPr/>
        </p:nvCxnSpPr>
        <p:spPr>
          <a:xfrm>
            <a:off x="3665005" y="2875397"/>
            <a:ext cx="4719870" cy="621152"/>
          </a:xfrm>
          <a:prstGeom prst="straightConnector1">
            <a:avLst/>
          </a:prstGeom>
          <a:ln>
            <a:solidFill>
              <a:sysClr val="windowText" lastClr="0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0000000-0008-0000-0000-00001D000000}"/>
              </a:ext>
            </a:extLst>
          </p:cNvPr>
          <p:cNvSpPr>
            <a:spLocks noChangeAspect="1"/>
          </p:cNvSpPr>
          <p:nvPr/>
        </p:nvSpPr>
        <p:spPr>
          <a:xfrm>
            <a:off x="4487860" y="4103858"/>
            <a:ext cx="2853027" cy="818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>
                <a:ln>
                  <a:noFill/>
                </a:ln>
                <a:solidFill>
                  <a:sysClr val="windowText" lastClr="000000"/>
                </a:solidFill>
              </a:rPr>
              <a:t>③ オンライントレーサビリティ</a:t>
            </a:r>
            <a:r>
              <a:rPr kumimoji="1" lang="en-US" altLang="ja-JP" sz="1100" dirty="0">
                <a:ln>
                  <a:noFill/>
                </a:ln>
                <a:solidFill>
                  <a:sysClr val="windowText" lastClr="000000"/>
                </a:solidFill>
              </a:rPr>
              <a:t> </a:t>
            </a:r>
          </a:p>
          <a:p>
            <a:pPr algn="l"/>
            <a:endParaRPr kumimoji="1" lang="ja-JP" altLang="en-US" sz="1100" dirty="0">
              <a:ln>
                <a:noFill/>
              </a:ln>
            </a:endParaRPr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A60ADCF0-E4FC-CF89-8BBF-E951729DB326}"/>
              </a:ext>
            </a:extLst>
          </p:cNvPr>
          <p:cNvCxnSpPr>
            <a:cxnSpLocks/>
            <a:stCxn id="31" idx="6"/>
            <a:endCxn id="32" idx="2"/>
          </p:cNvCxnSpPr>
          <p:nvPr/>
        </p:nvCxnSpPr>
        <p:spPr>
          <a:xfrm flipV="1">
            <a:off x="3665005" y="3496549"/>
            <a:ext cx="4719870" cy="679115"/>
          </a:xfrm>
          <a:prstGeom prst="straightConnector1">
            <a:avLst/>
          </a:prstGeom>
          <a:ln>
            <a:solidFill>
              <a:sysClr val="windowText" lastClr="0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7" name="正方形/長方形 1">
            <a:extLst>
              <a:ext uri="{FF2B5EF4-FFF2-40B4-BE49-F238E27FC236}">
                <a16:creationId xmlns:a16="http://schemas.microsoft.com/office/drawing/2014/main" id="{24E53F7C-2D35-C387-B803-A80C2F2438B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2875" y="21620163"/>
            <a:ext cx="63988950" cy="5081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995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健司 森井</dc:creator>
  <cp:lastModifiedBy>健司 森井</cp:lastModifiedBy>
  <cp:revision>3</cp:revision>
  <dcterms:created xsi:type="dcterms:W3CDTF">2024-03-03T01:55:22Z</dcterms:created>
  <dcterms:modified xsi:type="dcterms:W3CDTF">2024-03-03T09:41:08Z</dcterms:modified>
</cp:coreProperties>
</file>